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61" r:id="rId6"/>
    <p:sldId id="263" r:id="rId7"/>
    <p:sldId id="260" r:id="rId8"/>
    <p:sldId id="262" r:id="rId9"/>
    <p:sldId id="266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5F2-CCD1-4FA0-A0ED-CFC93925CD3B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00F71DF-F641-4EEC-94DF-7241ADF5647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96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5F2-CCD1-4FA0-A0ED-CFC93925CD3B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71DF-F641-4EEC-94DF-7241ADF5647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22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5F2-CCD1-4FA0-A0ED-CFC93925CD3B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71DF-F641-4EEC-94DF-7241ADF5647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15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5F2-CCD1-4FA0-A0ED-CFC93925CD3B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71DF-F641-4EEC-94DF-7241ADF5647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53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5F2-CCD1-4FA0-A0ED-CFC93925CD3B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71DF-F641-4EEC-94DF-7241ADF5647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5F2-CCD1-4FA0-A0ED-CFC93925CD3B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71DF-F641-4EEC-94DF-7241ADF5647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44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5F2-CCD1-4FA0-A0ED-CFC93925CD3B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71DF-F641-4EEC-94DF-7241ADF5647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52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5F2-CCD1-4FA0-A0ED-CFC93925CD3B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71DF-F641-4EEC-94DF-7241ADF5647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78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5F2-CCD1-4FA0-A0ED-CFC93925CD3B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71DF-F641-4EEC-94DF-7241ADF5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4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5F2-CCD1-4FA0-A0ED-CFC93925CD3B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71DF-F641-4EEC-94DF-7241ADF5647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20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181F5F2-CCD1-4FA0-A0ED-CFC93925CD3B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71DF-F641-4EEC-94DF-7241ADF5647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0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1F5F2-CCD1-4FA0-A0ED-CFC93925CD3B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00F71DF-F641-4EEC-94DF-7241ADF5647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4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datagrok.ai/" TargetMode="External"/><Relationship Id="rId2" Type="http://schemas.openxmlformats.org/officeDocument/2006/relationships/hyperlink" Target="https://public.datagrok.ai/js/sampl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XPHEjOd4gyZ6m6Ji-iOBYg" TargetMode="External"/><Relationship Id="rId5" Type="http://schemas.openxmlformats.org/officeDocument/2006/relationships/hyperlink" Target="https://github.com/datagrok-ai/public" TargetMode="External"/><Relationship Id="rId4" Type="http://schemas.openxmlformats.org/officeDocument/2006/relationships/hyperlink" Target="https://datagrok.ai/help/develop/js-ap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ty.datagrok.ai/t/gdm-1-the-beginning/120/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com/file.cs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256A-42CB-4EED-A721-761260D2C0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Datagrok: JS API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EC2ACE-AB7D-46A4-898C-CD4E9B65C0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30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FDD63-A4B2-4B73-BB8A-B93CDCA75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CC326-9030-46E8-B482-83ABB2901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Snippets: </a:t>
            </a:r>
            <a:r>
              <a:rPr lang="en-US" dirty="0">
                <a:hlinkClick r:id="rId2"/>
              </a:rPr>
              <a:t>https://public.datagrok.ai/js/samples</a:t>
            </a:r>
            <a:endParaRPr lang="en-US" dirty="0"/>
          </a:p>
          <a:p>
            <a:r>
              <a:rPr lang="en-US" dirty="0"/>
              <a:t>Community: </a:t>
            </a:r>
            <a:r>
              <a:rPr lang="en-US" dirty="0">
                <a:hlinkClick r:id="rId3"/>
              </a:rPr>
              <a:t>https://community.datagrok.ai/</a:t>
            </a:r>
            <a:endParaRPr lang="en-US" dirty="0"/>
          </a:p>
          <a:p>
            <a:r>
              <a:rPr lang="en-US" dirty="0"/>
              <a:t>Online Help: </a:t>
            </a:r>
            <a:r>
              <a:rPr lang="en-US" dirty="0">
                <a:hlinkClick r:id="rId4"/>
              </a:rPr>
              <a:t>https://datagrok.ai/help/develop/js-api</a:t>
            </a:r>
            <a:endParaRPr lang="en-US" dirty="0"/>
          </a:p>
          <a:p>
            <a:r>
              <a:rPr lang="en-US" dirty="0"/>
              <a:t>Public Packages: </a:t>
            </a:r>
            <a:r>
              <a:rPr lang="en-US" dirty="0">
                <a:hlinkClick r:id="rId5"/>
              </a:rPr>
              <a:t>https://github.com/datagrok-ai/public</a:t>
            </a:r>
            <a:endParaRPr lang="en-US" dirty="0"/>
          </a:p>
          <a:p>
            <a:r>
              <a:rPr lang="en-US" dirty="0"/>
              <a:t>YouTube: </a:t>
            </a:r>
            <a:r>
              <a:rPr lang="en-US" dirty="0">
                <a:hlinkClick r:id="rId6"/>
              </a:rPr>
              <a:t>https://www.youtube.com/channel/UCXPHEjOd4gyZ6m6Ji-iOBYg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0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854D8-9741-45C7-BB89-A79486CA9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Previously on Grok Dev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9E0B7-1177-448D-9F5F-ABA6FC8AA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Scripting</a:t>
            </a:r>
          </a:p>
          <a:p>
            <a:r>
              <a:rPr lang="en-US" dirty="0"/>
              <a:t>Cross-language support</a:t>
            </a:r>
          </a:p>
          <a:p>
            <a:r>
              <a:rPr lang="en-US" dirty="0"/>
              <a:t>First-class functions</a:t>
            </a:r>
          </a:p>
          <a:p>
            <a:r>
              <a:rPr lang="en-US" dirty="0"/>
              <a:t>Types of extensions (functions, viewers, validators, models,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Packages and repositories</a:t>
            </a:r>
          </a:p>
          <a:p>
            <a:r>
              <a:rPr lang="en-US" dirty="0"/>
              <a:t>Development environment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3BF187-A4D5-42C1-9882-47263683F3D2}"/>
              </a:ext>
            </a:extLst>
          </p:cNvPr>
          <p:cNvSpPr/>
          <p:nvPr/>
        </p:nvSpPr>
        <p:spPr>
          <a:xfrm>
            <a:off x="6567575" y="5628323"/>
            <a:ext cx="5624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https://community.datagrok.ai/t/gdm-1-the-beginning/120/2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4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33A50-7D42-4F28-8F4B-FE99556FE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76FA0-0332-462E-BCD7-4F7F3A8AF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API overview</a:t>
            </a:r>
          </a:p>
          <a:p>
            <a:r>
              <a:rPr lang="en-US" dirty="0"/>
              <a:t>How does it work?</a:t>
            </a:r>
          </a:p>
          <a:p>
            <a:r>
              <a:rPr lang="en-US" dirty="0"/>
              <a:t>API design goals</a:t>
            </a:r>
          </a:p>
          <a:p>
            <a:r>
              <a:rPr lang="en-US" dirty="0"/>
              <a:t>API entry points</a:t>
            </a:r>
          </a:p>
          <a:p>
            <a:r>
              <a:rPr lang="en-US" dirty="0"/>
              <a:t>Demo and samples</a:t>
            </a:r>
          </a:p>
        </p:txBody>
      </p:sp>
    </p:spTree>
    <p:extLst>
      <p:ext uri="{BB962C8B-B14F-4D97-AF65-F5344CB8AC3E}">
        <p14:creationId xmlns:p14="http://schemas.microsoft.com/office/powerpoint/2010/main" val="1471438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A1DE0-0F10-441C-A3BD-1FC7DE8F0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API: Complete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C9127-EA77-4C48-9895-68BBB54F4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ingestion, visualization, analysis</a:t>
            </a:r>
          </a:p>
          <a:p>
            <a:r>
              <a:rPr lang="en-US" dirty="0"/>
              <a:t>Scientific computations</a:t>
            </a:r>
          </a:p>
          <a:p>
            <a:r>
              <a:rPr lang="en-US" dirty="0"/>
              <a:t>Functions</a:t>
            </a:r>
          </a:p>
          <a:p>
            <a:r>
              <a:rPr lang="en-US" dirty="0"/>
              <a:t>Viewers</a:t>
            </a:r>
          </a:p>
          <a:p>
            <a:r>
              <a:rPr lang="en-US" dirty="0"/>
              <a:t>Applications</a:t>
            </a:r>
          </a:p>
          <a:p>
            <a:r>
              <a:rPr lang="en-US" dirty="0"/>
              <a:t>Platform ecosystem multiplier via dynamic content discovery</a:t>
            </a:r>
          </a:p>
        </p:txBody>
      </p:sp>
    </p:spTree>
    <p:extLst>
      <p:ext uri="{BB962C8B-B14F-4D97-AF65-F5344CB8AC3E}">
        <p14:creationId xmlns:p14="http://schemas.microsoft.com/office/powerpoint/2010/main" val="4260614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82019-B126-4B0F-9C73-98DD017C2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0414E-F4BF-45CD-B5AE-0F0A55988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Dart code </a:t>
            </a:r>
          </a:p>
          <a:p>
            <a:r>
              <a:rPr lang="en-US" dirty="0"/>
              <a:t>API method bindings</a:t>
            </a:r>
          </a:p>
        </p:txBody>
      </p:sp>
    </p:spTree>
    <p:extLst>
      <p:ext uri="{BB962C8B-B14F-4D97-AF65-F5344CB8AC3E}">
        <p14:creationId xmlns:p14="http://schemas.microsoft.com/office/powerpoint/2010/main" val="892316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347C6-2927-44E4-B6BF-DC0BFB8C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 Design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E0AA1-22F6-462E-BDE8-F7986D9AD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</a:t>
            </a:r>
          </a:p>
          <a:p>
            <a:r>
              <a:rPr lang="en-US" dirty="0"/>
              <a:t>Expressive</a:t>
            </a:r>
          </a:p>
          <a:p>
            <a:r>
              <a:rPr lang="en-US" dirty="0"/>
              <a:t>Discoverable</a:t>
            </a:r>
          </a:p>
          <a:p>
            <a:r>
              <a:rPr lang="en-US" dirty="0"/>
              <a:t>Readable</a:t>
            </a:r>
          </a:p>
          <a:p>
            <a:r>
              <a:rPr lang="en-US"/>
              <a:t>Fast</a:t>
            </a:r>
            <a:endParaRPr lang="en-US" dirty="0"/>
          </a:p>
          <a:p>
            <a:r>
              <a:rPr lang="en-US" dirty="0"/>
              <a:t>Platform integration (Inspector, dev panels)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32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66A8D-4A4C-4B6F-B17F-8F8A5E60D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API: Entry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2273D-4D58-42B6-8656-006861590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grok: entry point for easy discovery using </a:t>
            </a:r>
            <a:r>
              <a:rPr lang="en-US" dirty="0" err="1"/>
              <a:t>Intellisense</a:t>
            </a:r>
            <a:endParaRPr lang="en-US" dirty="0"/>
          </a:p>
          <a:p>
            <a:pPr lvl="1"/>
            <a:r>
              <a:rPr lang="en-US" dirty="0" err="1"/>
              <a:t>grok.data.loadCsv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https://data.com/file.csv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grok.shell.windows.showProperties</a:t>
            </a:r>
            <a:r>
              <a:rPr lang="en-US" dirty="0"/>
              <a:t> = false</a:t>
            </a:r>
          </a:p>
          <a:p>
            <a:pPr lvl="1"/>
            <a:r>
              <a:rPr lang="en-US" dirty="0" err="1"/>
              <a:t>grok.chem.calculateDescriptors</a:t>
            </a:r>
            <a:r>
              <a:rPr lang="en-US" dirty="0"/>
              <a:t>(</a:t>
            </a:r>
            <a:r>
              <a:rPr lang="en-US" dirty="0" err="1"/>
              <a:t>smilesColumn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grok.ml.applyModel</a:t>
            </a:r>
            <a:r>
              <a:rPr lang="en-US" dirty="0"/>
              <a:t>(</a:t>
            </a:r>
            <a:r>
              <a:rPr lang="en-US" dirty="0" err="1"/>
              <a:t>modelId</a:t>
            </a:r>
            <a:r>
              <a:rPr lang="en-US" dirty="0"/>
              <a:t>, table)</a:t>
            </a:r>
          </a:p>
          <a:p>
            <a:r>
              <a:rPr lang="en-US" dirty="0" err="1"/>
              <a:t>ui</a:t>
            </a:r>
            <a:r>
              <a:rPr lang="en-US" dirty="0"/>
              <a:t>: build UI quickly</a:t>
            </a:r>
          </a:p>
          <a:p>
            <a:pPr lvl="1"/>
            <a:r>
              <a:rPr lang="en-US" dirty="0" err="1"/>
              <a:t>ui.dialog</a:t>
            </a:r>
            <a:r>
              <a:rPr lang="en-US" dirty="0"/>
              <a:t>(‘Warning’)</a:t>
            </a:r>
            <a:br>
              <a:rPr lang="en-US" dirty="0"/>
            </a:br>
            <a:r>
              <a:rPr lang="en-US" dirty="0"/>
              <a:t>   .add(‘Are you sure?’)</a:t>
            </a:r>
            <a:br>
              <a:rPr lang="en-US" dirty="0"/>
            </a:br>
            <a:r>
              <a:rPr lang="en-US" dirty="0"/>
              <a:t>   .</a:t>
            </a:r>
            <a:r>
              <a:rPr lang="en-US" dirty="0" err="1"/>
              <a:t>onOK</a:t>
            </a:r>
            <a:r>
              <a:rPr lang="en-US" dirty="0"/>
              <a:t>(() =&gt; delete(thingy)</a:t>
            </a:r>
            <a:br>
              <a:rPr lang="en-US" dirty="0"/>
            </a:br>
            <a:r>
              <a:rPr lang="en-US" dirty="0"/>
              <a:t>   .show();</a:t>
            </a:r>
          </a:p>
          <a:p>
            <a:r>
              <a:rPr lang="en-US" dirty="0"/>
              <a:t>DG: classes (</a:t>
            </a:r>
            <a:r>
              <a:rPr lang="en-US" dirty="0" err="1"/>
              <a:t>DG.DataFrame</a:t>
            </a:r>
            <a:r>
              <a:rPr lang="en-US" dirty="0"/>
              <a:t>, </a:t>
            </a:r>
            <a:r>
              <a:rPr lang="en-US" dirty="0" err="1"/>
              <a:t>DG.View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 for full control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517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6FE94-A38F-4CAC-B536-5C5CAD0F2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3054F-5804-4B7A-B3DE-411E1BA21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Rx.js for composing async or callback-based code</a:t>
            </a:r>
          </a:p>
          <a:p>
            <a:r>
              <a:rPr lang="en-US" dirty="0"/>
              <a:t>Global- or instance- (e.g. </a:t>
            </a:r>
            <a:r>
              <a:rPr lang="en-US" dirty="0" err="1"/>
              <a:t>DataFrame</a:t>
            </a:r>
            <a:r>
              <a:rPr lang="en-US" dirty="0"/>
              <a:t>) based events</a:t>
            </a:r>
          </a:p>
          <a:p>
            <a:r>
              <a:rPr lang="en-US" dirty="0"/>
              <a:t>Inspector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1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6D232-EC37-461E-B5B0-7D9A3F9BD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samples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0AB11-D015-4618-BBAF-7F9733A83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User-defined classes</a:t>
            </a:r>
          </a:p>
          <a:p>
            <a:r>
              <a:rPr lang="en-US" dirty="0"/>
              <a:t>Cheminformatics</a:t>
            </a:r>
          </a:p>
          <a:p>
            <a:r>
              <a:rPr lang="en-US" dirty="0"/>
              <a:t>Machine learning</a:t>
            </a:r>
          </a:p>
          <a:p>
            <a:r>
              <a:rPr lang="en-US" dirty="0"/>
              <a:t>Leaflet viewer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41260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387</TotalTime>
  <Words>317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Datagrok: JS API</vt:lpstr>
      <vt:lpstr>Previously on Grok Dev Meetings</vt:lpstr>
      <vt:lpstr>Today</vt:lpstr>
      <vt:lpstr>JS API: Complete control</vt:lpstr>
      <vt:lpstr>How does it work?</vt:lpstr>
      <vt:lpstr>API Design Goals</vt:lpstr>
      <vt:lpstr>JavaScript API: Entry points</vt:lpstr>
      <vt:lpstr>Events</vt:lpstr>
      <vt:lpstr>Notable samples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Datagrok: JS API</dc:title>
  <dc:creator>Skalkin, Andrew [JRDUS NON-J&amp;J]</dc:creator>
  <cp:lastModifiedBy>Skalkin, Andrew [JRDUS NON-J&amp;J]</cp:lastModifiedBy>
  <cp:revision>9</cp:revision>
  <dcterms:created xsi:type="dcterms:W3CDTF">2020-06-04T21:58:39Z</dcterms:created>
  <dcterms:modified xsi:type="dcterms:W3CDTF">2020-06-05T12:55:03Z</dcterms:modified>
</cp:coreProperties>
</file>